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5" r:id="rId4"/>
    <p:sldId id="278" r:id="rId5"/>
    <p:sldId id="279" r:id="rId6"/>
    <p:sldId id="280" r:id="rId7"/>
    <p:sldId id="283" r:id="rId8"/>
    <p:sldId id="266" r:id="rId9"/>
    <p:sldId id="281" r:id="rId10"/>
    <p:sldId id="282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/>
    <p:restoredTop sz="94694"/>
  </p:normalViewPr>
  <p:slideViewPr>
    <p:cSldViewPr snapToGrid="0">
      <p:cViewPr>
        <p:scale>
          <a:sx n="128" d="100"/>
          <a:sy n="128" d="100"/>
        </p:scale>
        <p:origin x="1472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FAA71B-B1C3-48F5-9454-FD7ADEFC39C2}" type="doc">
      <dgm:prSet loTypeId="urn:microsoft.com/office/officeart/2008/layout/LinedLis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998EA59-A15D-449A-9836-4526A7F1A9E2}">
      <dgm:prSet/>
      <dgm:spPr/>
      <dgm:t>
        <a:bodyPr/>
        <a:lstStyle/>
        <a:p>
          <a:r>
            <a:rPr lang="en-US" altLang="ko-KR" baseline="0" dirty="0"/>
            <a:t>API </a:t>
          </a:r>
          <a:r>
            <a:rPr lang="ko-KR" altLang="en-US" baseline="0" dirty="0"/>
            <a:t>연결에 따른 데이터 저장</a:t>
          </a:r>
          <a:endParaRPr lang="en-US" altLang="ko-KR" baseline="0" dirty="0"/>
        </a:p>
      </dgm:t>
    </dgm:pt>
    <dgm:pt modelId="{08DC7059-E8C5-4560-AB43-08E758901565}" type="parTrans" cxnId="{9394E0F6-F3C0-4014-A449-2193BEBE9BB4}">
      <dgm:prSet/>
      <dgm:spPr/>
      <dgm:t>
        <a:bodyPr/>
        <a:lstStyle/>
        <a:p>
          <a:endParaRPr lang="en-US"/>
        </a:p>
      </dgm:t>
    </dgm:pt>
    <dgm:pt modelId="{60C81D22-6399-45FB-BC1C-EA85BCCEF78A}" type="sibTrans" cxnId="{9394E0F6-F3C0-4014-A449-2193BEBE9BB4}">
      <dgm:prSet/>
      <dgm:spPr/>
      <dgm:t>
        <a:bodyPr/>
        <a:lstStyle/>
        <a:p>
          <a:endParaRPr lang="en-US"/>
        </a:p>
      </dgm:t>
    </dgm:pt>
    <dgm:pt modelId="{078C5D3A-5252-4AC3-BBA8-8143996A42FE}">
      <dgm:prSet/>
      <dgm:spPr/>
      <dgm:t>
        <a:bodyPr/>
        <a:lstStyle/>
        <a:p>
          <a:r>
            <a:rPr lang="ko-KR" altLang="en-US" baseline="0" dirty="0"/>
            <a:t>실시간 영상 데이터 처리 및 등급 분류</a:t>
          </a:r>
          <a:endParaRPr lang="en-US" altLang="ko-KR" baseline="0" dirty="0"/>
        </a:p>
      </dgm:t>
    </dgm:pt>
    <dgm:pt modelId="{03945AB3-9768-4DF8-ACE7-F2BA7E295819}" type="parTrans" cxnId="{60B1675B-E984-4D8A-94D7-E521BDE3F812}">
      <dgm:prSet/>
      <dgm:spPr/>
      <dgm:t>
        <a:bodyPr/>
        <a:lstStyle/>
        <a:p>
          <a:endParaRPr lang="en-US"/>
        </a:p>
      </dgm:t>
    </dgm:pt>
    <dgm:pt modelId="{5CBD1750-EAFC-455C-8C32-B291725BD3D8}" type="sibTrans" cxnId="{60B1675B-E984-4D8A-94D7-E521BDE3F812}">
      <dgm:prSet/>
      <dgm:spPr/>
      <dgm:t>
        <a:bodyPr/>
        <a:lstStyle/>
        <a:p>
          <a:endParaRPr lang="en-US"/>
        </a:p>
      </dgm:t>
    </dgm:pt>
    <dgm:pt modelId="{B89779DC-C658-4A67-8893-28598DAEA579}">
      <dgm:prSet/>
      <dgm:spPr/>
      <dgm:t>
        <a:bodyPr/>
        <a:lstStyle/>
        <a:p>
          <a:r>
            <a:rPr lang="ko-KR" altLang="en-US" dirty="0"/>
            <a:t>문서 작업 진행</a:t>
          </a:r>
          <a:endParaRPr lang="en-US" dirty="0"/>
        </a:p>
      </dgm:t>
    </dgm:pt>
    <dgm:pt modelId="{C4205433-F2F0-43EC-BC86-BF682547EF4C}" type="parTrans" cxnId="{09CCECAC-6B38-47DA-AE91-37098EBA9451}">
      <dgm:prSet/>
      <dgm:spPr/>
      <dgm:t>
        <a:bodyPr/>
        <a:lstStyle/>
        <a:p>
          <a:endParaRPr lang="en-US"/>
        </a:p>
      </dgm:t>
    </dgm:pt>
    <dgm:pt modelId="{BB7B82C0-B4DA-456D-8A93-62C80045DE00}" type="sibTrans" cxnId="{09CCECAC-6B38-47DA-AE91-37098EBA9451}">
      <dgm:prSet/>
      <dgm:spPr/>
      <dgm:t>
        <a:bodyPr/>
        <a:lstStyle/>
        <a:p>
          <a:endParaRPr lang="en-US"/>
        </a:p>
      </dgm:t>
    </dgm:pt>
    <dgm:pt modelId="{9FC86739-D94F-4792-86CF-3118D2F1E108}">
      <dgm:prSet/>
      <dgm:spPr/>
      <dgm:t>
        <a:bodyPr/>
        <a:lstStyle/>
        <a:p>
          <a:r>
            <a:rPr lang="ko-KR" altLang="en-US" dirty="0"/>
            <a:t>자료 조사 완료 및 측정 기준 정보 입력</a:t>
          </a:r>
          <a:endParaRPr lang="en-US" dirty="0"/>
        </a:p>
      </dgm:t>
    </dgm:pt>
    <dgm:pt modelId="{2E77AF29-D766-404E-A5BB-CE31AB075989}" type="parTrans" cxnId="{0E7DCDAF-3C1D-478D-9E00-E9AE27996589}">
      <dgm:prSet/>
      <dgm:spPr/>
      <dgm:t>
        <a:bodyPr/>
        <a:lstStyle/>
        <a:p>
          <a:endParaRPr lang="en-US"/>
        </a:p>
      </dgm:t>
    </dgm:pt>
    <dgm:pt modelId="{0B95A3F0-AAA1-489E-9DD3-6197F120AF9C}" type="sibTrans" cxnId="{0E7DCDAF-3C1D-478D-9E00-E9AE27996589}">
      <dgm:prSet/>
      <dgm:spPr/>
      <dgm:t>
        <a:bodyPr/>
        <a:lstStyle/>
        <a:p>
          <a:endParaRPr lang="en-US"/>
        </a:p>
      </dgm:t>
    </dgm:pt>
    <dgm:pt modelId="{3CC268C0-4348-FC42-A6D2-CCE371FA4C14}" type="pres">
      <dgm:prSet presAssocID="{86FAA71B-B1C3-48F5-9454-FD7ADEFC39C2}" presName="vert0" presStyleCnt="0">
        <dgm:presLayoutVars>
          <dgm:dir/>
          <dgm:animOne val="branch"/>
          <dgm:animLvl val="lvl"/>
        </dgm:presLayoutVars>
      </dgm:prSet>
      <dgm:spPr/>
    </dgm:pt>
    <dgm:pt modelId="{6043D1B6-F8A1-4540-85B1-3CFF72479BAA}" type="pres">
      <dgm:prSet presAssocID="{5998EA59-A15D-449A-9836-4526A7F1A9E2}" presName="thickLine" presStyleLbl="alignNode1" presStyleIdx="0" presStyleCnt="4"/>
      <dgm:spPr/>
    </dgm:pt>
    <dgm:pt modelId="{F4D3B488-9A93-8642-989D-6DFE0684356B}" type="pres">
      <dgm:prSet presAssocID="{5998EA59-A15D-449A-9836-4526A7F1A9E2}" presName="horz1" presStyleCnt="0"/>
      <dgm:spPr/>
    </dgm:pt>
    <dgm:pt modelId="{CBE5CCC7-0BE5-C045-A041-B3231E8EC98F}" type="pres">
      <dgm:prSet presAssocID="{5998EA59-A15D-449A-9836-4526A7F1A9E2}" presName="tx1" presStyleLbl="revTx" presStyleIdx="0" presStyleCnt="4"/>
      <dgm:spPr/>
    </dgm:pt>
    <dgm:pt modelId="{4BAA95A2-1F3B-3845-9201-78D6E48B0EC9}" type="pres">
      <dgm:prSet presAssocID="{5998EA59-A15D-449A-9836-4526A7F1A9E2}" presName="vert1" presStyleCnt="0"/>
      <dgm:spPr/>
    </dgm:pt>
    <dgm:pt modelId="{0319DB74-CD31-3D43-BC54-87260B64A125}" type="pres">
      <dgm:prSet presAssocID="{078C5D3A-5252-4AC3-BBA8-8143996A42FE}" presName="thickLine" presStyleLbl="alignNode1" presStyleIdx="1" presStyleCnt="4"/>
      <dgm:spPr/>
    </dgm:pt>
    <dgm:pt modelId="{BF6B943D-CFAD-074B-88CE-54BEBA887C05}" type="pres">
      <dgm:prSet presAssocID="{078C5D3A-5252-4AC3-BBA8-8143996A42FE}" presName="horz1" presStyleCnt="0"/>
      <dgm:spPr/>
    </dgm:pt>
    <dgm:pt modelId="{121F0526-6719-FF4C-A062-9B7DD72D2B30}" type="pres">
      <dgm:prSet presAssocID="{078C5D3A-5252-4AC3-BBA8-8143996A42FE}" presName="tx1" presStyleLbl="revTx" presStyleIdx="1" presStyleCnt="4"/>
      <dgm:spPr/>
    </dgm:pt>
    <dgm:pt modelId="{65C677DA-EFDB-9F46-A0D5-588E84CB7611}" type="pres">
      <dgm:prSet presAssocID="{078C5D3A-5252-4AC3-BBA8-8143996A42FE}" presName="vert1" presStyleCnt="0"/>
      <dgm:spPr/>
    </dgm:pt>
    <dgm:pt modelId="{F6D45CF5-487E-3645-BA5E-D3302FDCAF41}" type="pres">
      <dgm:prSet presAssocID="{B89779DC-C658-4A67-8893-28598DAEA579}" presName="thickLine" presStyleLbl="alignNode1" presStyleIdx="2" presStyleCnt="4"/>
      <dgm:spPr/>
    </dgm:pt>
    <dgm:pt modelId="{ABB4A0BE-A416-554D-B6E6-4E5143C67D2E}" type="pres">
      <dgm:prSet presAssocID="{B89779DC-C658-4A67-8893-28598DAEA579}" presName="horz1" presStyleCnt="0"/>
      <dgm:spPr/>
    </dgm:pt>
    <dgm:pt modelId="{D1AEE48C-53B7-9349-9A8A-078D46848B2B}" type="pres">
      <dgm:prSet presAssocID="{B89779DC-C658-4A67-8893-28598DAEA579}" presName="tx1" presStyleLbl="revTx" presStyleIdx="2" presStyleCnt="4"/>
      <dgm:spPr/>
    </dgm:pt>
    <dgm:pt modelId="{370114A8-0ADB-2D4F-8835-2397171F64CB}" type="pres">
      <dgm:prSet presAssocID="{B89779DC-C658-4A67-8893-28598DAEA579}" presName="vert1" presStyleCnt="0"/>
      <dgm:spPr/>
    </dgm:pt>
    <dgm:pt modelId="{FD3E7D60-1E56-9541-923E-03C6B0456813}" type="pres">
      <dgm:prSet presAssocID="{9FC86739-D94F-4792-86CF-3118D2F1E108}" presName="thickLine" presStyleLbl="alignNode1" presStyleIdx="3" presStyleCnt="4"/>
      <dgm:spPr/>
    </dgm:pt>
    <dgm:pt modelId="{A85AD91E-2527-FC4C-BA70-CDA4A6082DD9}" type="pres">
      <dgm:prSet presAssocID="{9FC86739-D94F-4792-86CF-3118D2F1E108}" presName="horz1" presStyleCnt="0"/>
      <dgm:spPr/>
    </dgm:pt>
    <dgm:pt modelId="{29BE9121-4B97-1945-A96D-59EE794E568F}" type="pres">
      <dgm:prSet presAssocID="{9FC86739-D94F-4792-86CF-3118D2F1E108}" presName="tx1" presStyleLbl="revTx" presStyleIdx="3" presStyleCnt="4"/>
      <dgm:spPr/>
    </dgm:pt>
    <dgm:pt modelId="{095AA1D0-1A53-C745-A0C0-BDD6A1C0EC20}" type="pres">
      <dgm:prSet presAssocID="{9FC86739-D94F-4792-86CF-3118D2F1E108}" presName="vert1" presStyleCnt="0"/>
      <dgm:spPr/>
    </dgm:pt>
  </dgm:ptLst>
  <dgm:cxnLst>
    <dgm:cxn modelId="{49EA4008-66EE-D44A-85C2-0D612ADAC555}" type="presOf" srcId="{078C5D3A-5252-4AC3-BBA8-8143996A42FE}" destId="{121F0526-6719-FF4C-A062-9B7DD72D2B30}" srcOrd="0" destOrd="0" presId="urn:microsoft.com/office/officeart/2008/layout/LinedList"/>
    <dgm:cxn modelId="{60B1675B-E984-4D8A-94D7-E521BDE3F812}" srcId="{86FAA71B-B1C3-48F5-9454-FD7ADEFC39C2}" destId="{078C5D3A-5252-4AC3-BBA8-8143996A42FE}" srcOrd="1" destOrd="0" parTransId="{03945AB3-9768-4DF8-ACE7-F2BA7E295819}" sibTransId="{5CBD1750-EAFC-455C-8C32-B291725BD3D8}"/>
    <dgm:cxn modelId="{6F34BB6F-82FE-B447-99B8-F8AD5EA2C07B}" type="presOf" srcId="{86FAA71B-B1C3-48F5-9454-FD7ADEFC39C2}" destId="{3CC268C0-4348-FC42-A6D2-CCE371FA4C14}" srcOrd="0" destOrd="0" presId="urn:microsoft.com/office/officeart/2008/layout/LinedList"/>
    <dgm:cxn modelId="{09CCECAC-6B38-47DA-AE91-37098EBA9451}" srcId="{86FAA71B-B1C3-48F5-9454-FD7ADEFC39C2}" destId="{B89779DC-C658-4A67-8893-28598DAEA579}" srcOrd="2" destOrd="0" parTransId="{C4205433-F2F0-43EC-BC86-BF682547EF4C}" sibTransId="{BB7B82C0-B4DA-456D-8A93-62C80045DE00}"/>
    <dgm:cxn modelId="{0E7DCDAF-3C1D-478D-9E00-E9AE27996589}" srcId="{86FAA71B-B1C3-48F5-9454-FD7ADEFC39C2}" destId="{9FC86739-D94F-4792-86CF-3118D2F1E108}" srcOrd="3" destOrd="0" parTransId="{2E77AF29-D766-404E-A5BB-CE31AB075989}" sibTransId="{0B95A3F0-AAA1-489E-9DD3-6197F120AF9C}"/>
    <dgm:cxn modelId="{97EB1FB4-7168-494D-8979-B65A8CCB6F53}" type="presOf" srcId="{5998EA59-A15D-449A-9836-4526A7F1A9E2}" destId="{CBE5CCC7-0BE5-C045-A041-B3231E8EC98F}" srcOrd="0" destOrd="0" presId="urn:microsoft.com/office/officeart/2008/layout/LinedList"/>
    <dgm:cxn modelId="{A29340BA-4F8D-204D-BBFB-2D33EB04AC99}" type="presOf" srcId="{9FC86739-D94F-4792-86CF-3118D2F1E108}" destId="{29BE9121-4B97-1945-A96D-59EE794E568F}" srcOrd="0" destOrd="0" presId="urn:microsoft.com/office/officeart/2008/layout/LinedList"/>
    <dgm:cxn modelId="{9394E0F6-F3C0-4014-A449-2193BEBE9BB4}" srcId="{86FAA71B-B1C3-48F5-9454-FD7ADEFC39C2}" destId="{5998EA59-A15D-449A-9836-4526A7F1A9E2}" srcOrd="0" destOrd="0" parTransId="{08DC7059-E8C5-4560-AB43-08E758901565}" sibTransId="{60C81D22-6399-45FB-BC1C-EA85BCCEF78A}"/>
    <dgm:cxn modelId="{D99BB1F9-5526-104A-9B07-49B47D1F0915}" type="presOf" srcId="{B89779DC-C658-4A67-8893-28598DAEA579}" destId="{D1AEE48C-53B7-9349-9A8A-078D46848B2B}" srcOrd="0" destOrd="0" presId="urn:microsoft.com/office/officeart/2008/layout/LinedList"/>
    <dgm:cxn modelId="{B6496504-5175-7849-81D0-87B719BB085F}" type="presParOf" srcId="{3CC268C0-4348-FC42-A6D2-CCE371FA4C14}" destId="{6043D1B6-F8A1-4540-85B1-3CFF72479BAA}" srcOrd="0" destOrd="0" presId="urn:microsoft.com/office/officeart/2008/layout/LinedList"/>
    <dgm:cxn modelId="{D2244E70-661F-F94B-B1A8-D1473D344345}" type="presParOf" srcId="{3CC268C0-4348-FC42-A6D2-CCE371FA4C14}" destId="{F4D3B488-9A93-8642-989D-6DFE0684356B}" srcOrd="1" destOrd="0" presId="urn:microsoft.com/office/officeart/2008/layout/LinedList"/>
    <dgm:cxn modelId="{F4DE9BE0-45AF-274C-A091-31B185545642}" type="presParOf" srcId="{F4D3B488-9A93-8642-989D-6DFE0684356B}" destId="{CBE5CCC7-0BE5-C045-A041-B3231E8EC98F}" srcOrd="0" destOrd="0" presId="urn:microsoft.com/office/officeart/2008/layout/LinedList"/>
    <dgm:cxn modelId="{0535AA7B-F668-8F45-9B00-F97D3A0B946C}" type="presParOf" srcId="{F4D3B488-9A93-8642-989D-6DFE0684356B}" destId="{4BAA95A2-1F3B-3845-9201-78D6E48B0EC9}" srcOrd="1" destOrd="0" presId="urn:microsoft.com/office/officeart/2008/layout/LinedList"/>
    <dgm:cxn modelId="{FE7229B8-4D5D-4547-82B7-14EE4CF97E76}" type="presParOf" srcId="{3CC268C0-4348-FC42-A6D2-CCE371FA4C14}" destId="{0319DB74-CD31-3D43-BC54-87260B64A125}" srcOrd="2" destOrd="0" presId="urn:microsoft.com/office/officeart/2008/layout/LinedList"/>
    <dgm:cxn modelId="{AB550575-A70F-1741-8AB7-3FE57EA7186D}" type="presParOf" srcId="{3CC268C0-4348-FC42-A6D2-CCE371FA4C14}" destId="{BF6B943D-CFAD-074B-88CE-54BEBA887C05}" srcOrd="3" destOrd="0" presId="urn:microsoft.com/office/officeart/2008/layout/LinedList"/>
    <dgm:cxn modelId="{A0CA2513-71A8-A448-A213-448E8FFA98E9}" type="presParOf" srcId="{BF6B943D-CFAD-074B-88CE-54BEBA887C05}" destId="{121F0526-6719-FF4C-A062-9B7DD72D2B30}" srcOrd="0" destOrd="0" presId="urn:microsoft.com/office/officeart/2008/layout/LinedList"/>
    <dgm:cxn modelId="{1DC7B591-8F0E-D141-8406-DE5A76AC8585}" type="presParOf" srcId="{BF6B943D-CFAD-074B-88CE-54BEBA887C05}" destId="{65C677DA-EFDB-9F46-A0D5-588E84CB7611}" srcOrd="1" destOrd="0" presId="urn:microsoft.com/office/officeart/2008/layout/LinedList"/>
    <dgm:cxn modelId="{2538B020-10C0-F94E-B067-1D84CDA82EF8}" type="presParOf" srcId="{3CC268C0-4348-FC42-A6D2-CCE371FA4C14}" destId="{F6D45CF5-487E-3645-BA5E-D3302FDCAF41}" srcOrd="4" destOrd="0" presId="urn:microsoft.com/office/officeart/2008/layout/LinedList"/>
    <dgm:cxn modelId="{B2562A3E-1857-B443-8D1B-1AA32402B927}" type="presParOf" srcId="{3CC268C0-4348-FC42-A6D2-CCE371FA4C14}" destId="{ABB4A0BE-A416-554D-B6E6-4E5143C67D2E}" srcOrd="5" destOrd="0" presId="urn:microsoft.com/office/officeart/2008/layout/LinedList"/>
    <dgm:cxn modelId="{1FCC409F-AEB2-2F40-B603-3E76D26A3618}" type="presParOf" srcId="{ABB4A0BE-A416-554D-B6E6-4E5143C67D2E}" destId="{D1AEE48C-53B7-9349-9A8A-078D46848B2B}" srcOrd="0" destOrd="0" presId="urn:microsoft.com/office/officeart/2008/layout/LinedList"/>
    <dgm:cxn modelId="{D4D979B5-28EC-6349-9A2A-4581BEE1A798}" type="presParOf" srcId="{ABB4A0BE-A416-554D-B6E6-4E5143C67D2E}" destId="{370114A8-0ADB-2D4F-8835-2397171F64CB}" srcOrd="1" destOrd="0" presId="urn:microsoft.com/office/officeart/2008/layout/LinedList"/>
    <dgm:cxn modelId="{23A4E86A-A7ED-9C43-BA6A-C85CE7AB57B8}" type="presParOf" srcId="{3CC268C0-4348-FC42-A6D2-CCE371FA4C14}" destId="{FD3E7D60-1E56-9541-923E-03C6B0456813}" srcOrd="6" destOrd="0" presId="urn:microsoft.com/office/officeart/2008/layout/LinedList"/>
    <dgm:cxn modelId="{844000E7-D09D-8141-8E9E-8AC150491545}" type="presParOf" srcId="{3CC268C0-4348-FC42-A6D2-CCE371FA4C14}" destId="{A85AD91E-2527-FC4C-BA70-CDA4A6082DD9}" srcOrd="7" destOrd="0" presId="urn:microsoft.com/office/officeart/2008/layout/LinedList"/>
    <dgm:cxn modelId="{DE31C82D-C186-6047-8C8E-75DB2B0BB886}" type="presParOf" srcId="{A85AD91E-2527-FC4C-BA70-CDA4A6082DD9}" destId="{29BE9121-4B97-1945-A96D-59EE794E568F}" srcOrd="0" destOrd="0" presId="urn:microsoft.com/office/officeart/2008/layout/LinedList"/>
    <dgm:cxn modelId="{FAE77364-A747-054B-B781-A474056780DB}" type="presParOf" srcId="{A85AD91E-2527-FC4C-BA70-CDA4A6082DD9}" destId="{095AA1D0-1A53-C745-A0C0-BDD6A1C0EC2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43D1B6-F8A1-4540-85B1-3CFF72479BAA}">
      <dsp:nvSpPr>
        <dsp:cNvPr id="0" name=""/>
        <dsp:cNvSpPr/>
      </dsp:nvSpPr>
      <dsp:spPr>
        <a:xfrm>
          <a:off x="0" y="0"/>
          <a:ext cx="72009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BE5CCC7-0BE5-C045-A041-B3231E8EC98F}">
      <dsp:nvSpPr>
        <dsp:cNvPr id="0" name=""/>
        <dsp:cNvSpPr/>
      </dsp:nvSpPr>
      <dsp:spPr>
        <a:xfrm>
          <a:off x="0" y="0"/>
          <a:ext cx="7200900" cy="895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baseline="0" dirty="0"/>
            <a:t>API </a:t>
          </a:r>
          <a:r>
            <a:rPr lang="ko-KR" altLang="en-US" sz="3200" kern="1200" baseline="0" dirty="0"/>
            <a:t>연결에 따른 데이터 저장</a:t>
          </a:r>
          <a:endParaRPr lang="en-US" altLang="ko-KR" sz="3200" kern="1200" baseline="0" dirty="0"/>
        </a:p>
      </dsp:txBody>
      <dsp:txXfrm>
        <a:off x="0" y="0"/>
        <a:ext cx="7200900" cy="895350"/>
      </dsp:txXfrm>
    </dsp:sp>
    <dsp:sp modelId="{0319DB74-CD31-3D43-BC54-87260B64A125}">
      <dsp:nvSpPr>
        <dsp:cNvPr id="0" name=""/>
        <dsp:cNvSpPr/>
      </dsp:nvSpPr>
      <dsp:spPr>
        <a:xfrm>
          <a:off x="0" y="895350"/>
          <a:ext cx="720090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21F0526-6719-FF4C-A062-9B7DD72D2B30}">
      <dsp:nvSpPr>
        <dsp:cNvPr id="0" name=""/>
        <dsp:cNvSpPr/>
      </dsp:nvSpPr>
      <dsp:spPr>
        <a:xfrm>
          <a:off x="0" y="895350"/>
          <a:ext cx="7200900" cy="895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kern="1200" baseline="0" dirty="0"/>
            <a:t>실시간 영상 데이터 처리 및 등급 분류</a:t>
          </a:r>
          <a:endParaRPr lang="en-US" altLang="ko-KR" sz="3200" kern="1200" baseline="0" dirty="0"/>
        </a:p>
      </dsp:txBody>
      <dsp:txXfrm>
        <a:off x="0" y="895350"/>
        <a:ext cx="7200900" cy="895350"/>
      </dsp:txXfrm>
    </dsp:sp>
    <dsp:sp modelId="{F6D45CF5-487E-3645-BA5E-D3302FDCAF41}">
      <dsp:nvSpPr>
        <dsp:cNvPr id="0" name=""/>
        <dsp:cNvSpPr/>
      </dsp:nvSpPr>
      <dsp:spPr>
        <a:xfrm>
          <a:off x="0" y="1790700"/>
          <a:ext cx="720090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1AEE48C-53B7-9349-9A8A-078D46848B2B}">
      <dsp:nvSpPr>
        <dsp:cNvPr id="0" name=""/>
        <dsp:cNvSpPr/>
      </dsp:nvSpPr>
      <dsp:spPr>
        <a:xfrm>
          <a:off x="0" y="1790700"/>
          <a:ext cx="7200900" cy="895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kern="1200" dirty="0"/>
            <a:t>문서 작업 진행</a:t>
          </a:r>
          <a:endParaRPr lang="en-US" sz="3200" kern="1200" dirty="0"/>
        </a:p>
      </dsp:txBody>
      <dsp:txXfrm>
        <a:off x="0" y="1790700"/>
        <a:ext cx="7200900" cy="895350"/>
      </dsp:txXfrm>
    </dsp:sp>
    <dsp:sp modelId="{FD3E7D60-1E56-9541-923E-03C6B0456813}">
      <dsp:nvSpPr>
        <dsp:cNvPr id="0" name=""/>
        <dsp:cNvSpPr/>
      </dsp:nvSpPr>
      <dsp:spPr>
        <a:xfrm>
          <a:off x="0" y="2686050"/>
          <a:ext cx="720090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9BE9121-4B97-1945-A96D-59EE794E568F}">
      <dsp:nvSpPr>
        <dsp:cNvPr id="0" name=""/>
        <dsp:cNvSpPr/>
      </dsp:nvSpPr>
      <dsp:spPr>
        <a:xfrm>
          <a:off x="0" y="2686050"/>
          <a:ext cx="7200900" cy="895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kern="1200" dirty="0"/>
            <a:t>자료 조사 완료 및 측정 기준 정보 입력</a:t>
          </a:r>
          <a:endParaRPr lang="en-US" sz="3200" kern="1200" dirty="0"/>
        </a:p>
      </dsp:txBody>
      <dsp:txXfrm>
        <a:off x="0" y="2686050"/>
        <a:ext cx="7200900" cy="8953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51941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687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178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82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59681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896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880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152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582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5812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86359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2024. 9. 12.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6338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C30DECA-E52C-4D56-96B9-718590A2E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A046A95-1E4D-4EAE-9146-822CF94F0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94C9933-93E1-43FF-8BC2-8F0B7794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3AA8CBD-7A2E-4084-A09F-484D16658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ko-Kore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909B0405-4E00-4F7C-BC72-35B72A0DE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2001" y="1480930"/>
            <a:ext cx="6335973" cy="3254321"/>
          </a:xfrm>
        </p:spPr>
        <p:txBody>
          <a:bodyPr>
            <a:normAutofit/>
          </a:bodyPr>
          <a:lstStyle/>
          <a:p>
            <a:pPr algn="l"/>
            <a:r>
              <a:rPr lang="ko-KR" altLang="en-US" sz="5700"/>
              <a:t>영상처리를 활용한 </a:t>
            </a:r>
            <a:br>
              <a:rPr lang="en-US" altLang="ko-KR" sz="5700"/>
            </a:br>
            <a:r>
              <a:rPr lang="ko-KR" altLang="en-US" sz="5700"/>
              <a:t>운동부하검사 매뉴얼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1367DA-789A-7862-157C-B368CD0ED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2001" y="4804850"/>
            <a:ext cx="4467936" cy="1086237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ko-KR" altLang="en-US"/>
              <a:t>엄블랑호다</a:t>
            </a:r>
            <a:endParaRPr lang="en-US" altLang="ko-KR"/>
          </a:p>
          <a:p>
            <a:pPr algn="l">
              <a:spcAft>
                <a:spcPts val="600"/>
              </a:spcAft>
            </a:pPr>
            <a:r>
              <a:rPr lang="ko-KR" altLang="en-US"/>
              <a:t>기원준</a:t>
            </a:r>
            <a:r>
              <a:rPr lang="en-US" altLang="ko-KR"/>
              <a:t>,</a:t>
            </a:r>
            <a:r>
              <a:rPr lang="ko-KR" altLang="en-US"/>
              <a:t> 박태현</a:t>
            </a:r>
            <a:r>
              <a:rPr lang="en-US" altLang="ko-KR"/>
              <a:t>,</a:t>
            </a:r>
            <a:r>
              <a:rPr lang="ko-KR" altLang="en-US"/>
              <a:t> 황인성</a:t>
            </a:r>
            <a:r>
              <a:rPr lang="en-US" altLang="ko-KR"/>
              <a:t>,</a:t>
            </a:r>
            <a:r>
              <a:rPr lang="ko-KR" altLang="en-US"/>
              <a:t> 김대원</a:t>
            </a:r>
          </a:p>
        </p:txBody>
      </p:sp>
    </p:spTree>
    <p:extLst>
      <p:ext uri="{BB962C8B-B14F-4D97-AF65-F5344CB8AC3E}">
        <p14:creationId xmlns:p14="http://schemas.microsoft.com/office/powerpoint/2010/main" val="835927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B164C-C873-4A26-5A2E-7BC3886C0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127328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현재 진행 상황</a:t>
            </a:r>
            <a:endParaRPr lang="ko-KR" alt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C5D6F3-B97A-F279-F81C-9FB7EB915DAE}"/>
              </a:ext>
            </a:extLst>
          </p:cNvPr>
          <p:cNvSpPr txBox="1"/>
          <p:nvPr/>
        </p:nvSpPr>
        <p:spPr>
          <a:xfrm flipH="1">
            <a:off x="1240774" y="1321354"/>
            <a:ext cx="77723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(API</a:t>
            </a:r>
            <a:r>
              <a:rPr lang="ko-KR" altLang="en-US" sz="2000" dirty="0"/>
              <a:t> 명세서 </a:t>
            </a:r>
            <a:r>
              <a:rPr lang="en-US" altLang="ko-KR" sz="2000" dirty="0"/>
              <a:t>-</a:t>
            </a:r>
            <a:r>
              <a:rPr lang="ko-KR" altLang="en-US" sz="2000" dirty="0"/>
              <a:t> 서버 작업과의 연동을 위한 </a:t>
            </a:r>
            <a:r>
              <a:rPr lang="en-US" altLang="ko-KR" sz="2000" dirty="0" err="1"/>
              <a:t>api</a:t>
            </a:r>
            <a:r>
              <a:rPr lang="ko-KR" altLang="en-US" sz="2000" dirty="0"/>
              <a:t> 명세화 및 연동 진행 중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4" name="그림 3" descr="텍스트, 소프트웨어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5C2342A5-E387-EAD7-22DA-215936CE31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72" y="1878935"/>
            <a:ext cx="7772400" cy="474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438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C46CD03-D076-40A3-9AA4-2B7BB288B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93" y="0"/>
            <a:ext cx="9143999" cy="6858000"/>
          </a:xfrm>
          <a:prstGeom prst="rect">
            <a:avLst/>
          </a:prstGeom>
          <a:gradFill flip="none" rotWithShape="1">
            <a:gsLst>
              <a:gs pos="30000">
                <a:schemeClr val="bg2">
                  <a:alpha val="7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A49B672-AF65-D3B1-F604-DE010CD16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>
            <a:normAutofit/>
          </a:bodyPr>
          <a:lstStyle/>
          <a:p>
            <a:r>
              <a:rPr lang="ko-KR" altLang="en-US"/>
              <a:t>예정 사항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8D28697-83F7-4C09-A9B2-6CAA58855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ore-KR" alt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EB8E44CB-0742-ECB1-C56C-58ECC3E14D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8373488"/>
              </p:ext>
            </p:extLst>
          </p:nvPr>
        </p:nvGraphicFramePr>
        <p:xfrm>
          <a:off x="1028700" y="2286000"/>
          <a:ext cx="72009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7788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B164C-C873-4A26-5A2E-7BC3886C0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955873" cy="1485900"/>
          </a:xfrm>
        </p:spPr>
        <p:txBody>
          <a:bodyPr>
            <a:normAutofit/>
          </a:bodyPr>
          <a:lstStyle/>
          <a:p>
            <a:r>
              <a:rPr lang="en-US" altLang="ko-KR" dirty="0"/>
              <a:t>WBS </a:t>
            </a:r>
            <a:br>
              <a:rPr lang="en-US" altLang="ko-KR" dirty="0"/>
            </a:br>
            <a:r>
              <a:rPr lang="en-US" altLang="ko-KR" sz="2000" dirty="0"/>
              <a:t>(</a:t>
            </a:r>
            <a:r>
              <a:rPr lang="ko-KR" altLang="en-US" sz="2000" dirty="0"/>
              <a:t>영상 데이터 분석 및 서버 작업과의 연동 진행 중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6" name="내용 개체 틀 5" descr="텍스트, 도표, 스크린샷, 라인이(가) 표시된 사진&#10;&#10;자동 생성된 설명">
            <a:extLst>
              <a:ext uri="{FF2B5EF4-FFF2-40B4-BE49-F238E27FC236}">
                <a16:creationId xmlns:a16="http://schemas.microsoft.com/office/drawing/2014/main" id="{64AD39F0-3A24-3F1B-B646-4FF9027D5A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61" y="1765739"/>
            <a:ext cx="7955873" cy="4227786"/>
          </a:xfrm>
        </p:spPr>
      </p:pic>
    </p:spTree>
    <p:extLst>
      <p:ext uri="{BB962C8B-B14F-4D97-AF65-F5344CB8AC3E}">
        <p14:creationId xmlns:p14="http://schemas.microsoft.com/office/powerpoint/2010/main" val="1560700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B164C-C873-4A26-5A2E-7BC3886C0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127328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이전 진행 상황</a:t>
            </a:r>
            <a:br>
              <a:rPr lang="en-US" altLang="ko-KR" dirty="0"/>
            </a:br>
            <a:r>
              <a:rPr lang="en-US" altLang="ko-KR" sz="2000" dirty="0"/>
              <a:t>(</a:t>
            </a:r>
            <a:r>
              <a:rPr lang="ko-KR" altLang="en-US" sz="2000" dirty="0"/>
              <a:t>로그인 페이지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3" name="그림 2" descr="텍스트, 스크린샷, 사람, 웹 페이지이(가) 표시된 사진&#10;&#10;자동 생성된 설명">
            <a:extLst>
              <a:ext uri="{FF2B5EF4-FFF2-40B4-BE49-F238E27FC236}">
                <a16:creationId xmlns:a16="http://schemas.microsoft.com/office/drawing/2014/main" id="{7A8E630C-CA28-90E0-FC25-AB25A37F6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95" y="2171700"/>
            <a:ext cx="1672228" cy="3615629"/>
          </a:xfrm>
          <a:prstGeom prst="rect">
            <a:avLst/>
          </a:prstGeom>
        </p:spPr>
      </p:pic>
      <p:pic>
        <p:nvPicPr>
          <p:cNvPr id="4" name="그림 3" descr="텍스트, 스크린샷, 사람, 소프트웨어이(가) 표시된 사진&#10;&#10;자동 생성된 설명">
            <a:extLst>
              <a:ext uri="{FF2B5EF4-FFF2-40B4-BE49-F238E27FC236}">
                <a16:creationId xmlns:a16="http://schemas.microsoft.com/office/drawing/2014/main" id="{5893E50D-6092-0E79-F122-DA3ECDFE02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772" y="2171700"/>
            <a:ext cx="1672228" cy="3615629"/>
          </a:xfrm>
          <a:prstGeom prst="rect">
            <a:avLst/>
          </a:prstGeom>
        </p:spPr>
      </p:pic>
      <p:pic>
        <p:nvPicPr>
          <p:cNvPr id="6" name="그림 5" descr="텍스트, 스크린샷, 사람, 웹 페이지이(가) 표시된 사진&#10;&#10;자동 생성된 설명">
            <a:extLst>
              <a:ext uri="{FF2B5EF4-FFF2-40B4-BE49-F238E27FC236}">
                <a16:creationId xmlns:a16="http://schemas.microsoft.com/office/drawing/2014/main" id="{BA0B6388-6F43-B353-FE87-2338CECE25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330" y="2171700"/>
            <a:ext cx="1672228" cy="3615630"/>
          </a:xfrm>
          <a:prstGeom prst="rect">
            <a:avLst/>
          </a:prstGeom>
        </p:spPr>
      </p:pic>
      <p:pic>
        <p:nvPicPr>
          <p:cNvPr id="7" name="그림 6" descr="텍스트, 스크린샷, 사람, 소프트웨어이(가) 표시된 사진&#10;&#10;자동 생성된 설명">
            <a:extLst>
              <a:ext uri="{FF2B5EF4-FFF2-40B4-BE49-F238E27FC236}">
                <a16:creationId xmlns:a16="http://schemas.microsoft.com/office/drawing/2014/main" id="{5CC3F871-9E92-97B6-975C-7204006579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495" y="2171700"/>
            <a:ext cx="1672228" cy="361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295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B164C-C873-4A26-5A2E-7BC3886C0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127328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이전 진행 상황</a:t>
            </a:r>
            <a:br>
              <a:rPr lang="en-US" altLang="ko-KR" dirty="0"/>
            </a:br>
            <a:r>
              <a:rPr lang="en-US" altLang="ko-KR" sz="2000" dirty="0"/>
              <a:t>(</a:t>
            </a:r>
            <a:r>
              <a:rPr lang="ko-KR" altLang="en-US" sz="2000" dirty="0"/>
              <a:t>날짜에 따른 데이터 모듈화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4" name="그림 3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1594DFC7-1643-A801-7C65-E48DCBEB5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264" y="2341784"/>
            <a:ext cx="3467100" cy="3378200"/>
          </a:xfrm>
          <a:prstGeom prst="rect">
            <a:avLst/>
          </a:prstGeom>
        </p:spPr>
      </p:pic>
      <p:pic>
        <p:nvPicPr>
          <p:cNvPr id="7" name="그림 6" descr="텍스트, 폰트, 화이트이(가) 표시된 사진&#10;&#10;자동 생성된 설명">
            <a:extLst>
              <a:ext uri="{FF2B5EF4-FFF2-40B4-BE49-F238E27FC236}">
                <a16:creationId xmlns:a16="http://schemas.microsoft.com/office/drawing/2014/main" id="{3CA75EF1-B0FB-7F17-7FC7-440F254F54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769" y="3090442"/>
            <a:ext cx="3903321" cy="166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92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BD115-A109-6373-C881-DCCC54DC7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FFB14B-4F8A-ECD8-FCC7-5549177E4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127328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이전 진행 상황</a:t>
            </a:r>
            <a:br>
              <a:rPr lang="en-US" altLang="ko-KR" dirty="0"/>
            </a:br>
            <a:r>
              <a:rPr lang="en-US" altLang="ko-KR" sz="2000" dirty="0"/>
              <a:t>(</a:t>
            </a:r>
            <a:r>
              <a:rPr lang="ko-KR" altLang="en-US" sz="2000" dirty="0"/>
              <a:t>근전도 센서 활용한 영상 데이터 측정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5" name="그림 4" descr="의류, 실내, 사람, 신발류이(가) 표시된 사진&#10;&#10;자동 생성된 설명">
            <a:extLst>
              <a:ext uri="{FF2B5EF4-FFF2-40B4-BE49-F238E27FC236}">
                <a16:creationId xmlns:a16="http://schemas.microsoft.com/office/drawing/2014/main" id="{F6B818F6-C54B-99B9-41C5-7623DB4C7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69" y="2315552"/>
            <a:ext cx="4064000" cy="4064000"/>
          </a:xfrm>
          <a:prstGeom prst="rect">
            <a:avLst/>
          </a:prstGeom>
        </p:spPr>
      </p:pic>
      <p:pic>
        <p:nvPicPr>
          <p:cNvPr id="8" name="그림 7" descr="신발류, 실내, 의류, 가구이(가) 표시된 사진&#10;&#10;자동 생성된 설명">
            <a:extLst>
              <a:ext uri="{FF2B5EF4-FFF2-40B4-BE49-F238E27FC236}">
                <a16:creationId xmlns:a16="http://schemas.microsoft.com/office/drawing/2014/main" id="{9AE72828-D475-DDFC-DE21-536083938C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069" y="2315552"/>
            <a:ext cx="4064000" cy="4064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45E7F1B-1441-CA91-DB18-07E606E0F0E7}"/>
              </a:ext>
            </a:extLst>
          </p:cNvPr>
          <p:cNvSpPr/>
          <p:nvPr/>
        </p:nvSpPr>
        <p:spPr>
          <a:xfrm>
            <a:off x="728069" y="2315552"/>
            <a:ext cx="8128000" cy="406400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03B8E2BF-5661-6E07-9BB8-866F5EDD2586}"/>
              </a:ext>
            </a:extLst>
          </p:cNvPr>
          <p:cNvCxnSpPr>
            <a:stCxn id="9" idx="0"/>
            <a:endCxn id="9" idx="2"/>
          </p:cNvCxnSpPr>
          <p:nvPr/>
        </p:nvCxnSpPr>
        <p:spPr>
          <a:xfrm>
            <a:off x="4792069" y="2315552"/>
            <a:ext cx="0" cy="4064000"/>
          </a:xfrm>
          <a:prstGeom prst="line">
            <a:avLst/>
          </a:prstGeom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890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EB7F4F-B0B9-2A8D-A5EC-EA5FF0248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76F6DD-C3CE-498A-CCD6-3B3881921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127328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현재 진행 상황</a:t>
            </a:r>
            <a:br>
              <a:rPr lang="en-US" altLang="ko-KR" dirty="0"/>
            </a:br>
            <a:r>
              <a:rPr lang="en-US" altLang="ko-KR" sz="2000" dirty="0"/>
              <a:t>(</a:t>
            </a:r>
            <a:r>
              <a:rPr lang="ko-KR" altLang="en-US" sz="2000" dirty="0"/>
              <a:t>데이터 클래스화 및 </a:t>
            </a:r>
            <a:r>
              <a:rPr lang="ko-KR" altLang="en-US" sz="2000" dirty="0" err="1"/>
              <a:t>라벨링</a:t>
            </a:r>
            <a:r>
              <a:rPr lang="ko-KR" altLang="en-US" sz="2000" dirty="0"/>
              <a:t> 작업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2BCD358-719C-00EC-DEE7-D7B6D7496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41" y="2047450"/>
            <a:ext cx="4020206" cy="39491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E8EE738-4BED-A6FC-C21E-F2B7D25738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848" y="2047449"/>
            <a:ext cx="4020207" cy="39492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8C015D2-2D07-FE29-941C-7551C894484C}"/>
              </a:ext>
            </a:extLst>
          </p:cNvPr>
          <p:cNvSpPr/>
          <p:nvPr/>
        </p:nvSpPr>
        <p:spPr>
          <a:xfrm>
            <a:off x="651641" y="2047449"/>
            <a:ext cx="8040414" cy="3949200"/>
          </a:xfrm>
          <a:prstGeom prst="rect">
            <a:avLst/>
          </a:prstGeom>
          <a:noFill/>
          <a:ln w="476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3E1FDA06-8C55-7CB5-8CEC-6426B56F54B2}"/>
              </a:ext>
            </a:extLst>
          </p:cNvPr>
          <p:cNvCxnSpPr>
            <a:stCxn id="11" idx="0"/>
            <a:endCxn id="11" idx="2"/>
          </p:cNvCxnSpPr>
          <p:nvPr/>
        </p:nvCxnSpPr>
        <p:spPr>
          <a:xfrm>
            <a:off x="4671848" y="2047449"/>
            <a:ext cx="0" cy="3949200"/>
          </a:xfrm>
          <a:prstGeom prst="line">
            <a:avLst/>
          </a:prstGeom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0910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AFE4A-9240-FC9C-5E48-25C0BE7309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296D20-BFD0-68D6-E5F2-553952441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685800"/>
            <a:ext cx="7926457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현재 진행 상황</a:t>
            </a:r>
            <a:br>
              <a:rPr lang="en-US" altLang="ko-KR" dirty="0"/>
            </a:br>
            <a:r>
              <a:rPr lang="en-US" altLang="ko-KR" sz="1800" dirty="0"/>
              <a:t>(</a:t>
            </a:r>
            <a:r>
              <a:rPr lang="ko-KR" altLang="en-US" sz="1800" dirty="0"/>
              <a:t>데이터 클래스화 및 </a:t>
            </a:r>
            <a:r>
              <a:rPr lang="ko-KR" altLang="en-US" sz="1800" dirty="0" err="1"/>
              <a:t>라벨링</a:t>
            </a:r>
            <a:r>
              <a:rPr lang="ko-KR" altLang="en-US" sz="1800" dirty="0"/>
              <a:t> 작업에 따른 실시간 객체 탐지 및 고도화 진행 중</a:t>
            </a:r>
            <a:r>
              <a:rPr lang="en-US" altLang="ko-KR" sz="1800" dirty="0"/>
              <a:t>)</a:t>
            </a:r>
            <a:endParaRPr lang="ko-KR" altLang="en-US" sz="1800" dirty="0"/>
          </a:p>
        </p:txBody>
      </p:sp>
      <p:pic>
        <p:nvPicPr>
          <p:cNvPr id="3" name="화면 기록 2024-09-12 오전 10.04.14.mov">
            <a:hlinkClick r:id="" action="ppaction://media"/>
            <a:extLst>
              <a:ext uri="{FF2B5EF4-FFF2-40B4-BE49-F238E27FC236}">
                <a16:creationId xmlns:a16="http://schemas.microsoft.com/office/drawing/2014/main" id="{208E12E5-DF64-3324-C46B-457ED9D3EA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92896" y="2355573"/>
            <a:ext cx="4224129" cy="421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917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B164C-C873-4A26-5A2E-7BC3886C0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127328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현재 진행 상황</a:t>
            </a:r>
            <a:br>
              <a:rPr lang="en-US" altLang="ko-KR" dirty="0"/>
            </a:br>
            <a:endParaRPr lang="ko-KR" altLang="en-US" sz="2000" dirty="0"/>
          </a:p>
        </p:txBody>
      </p:sp>
      <p:pic>
        <p:nvPicPr>
          <p:cNvPr id="4" name="그림 3" descr="텍스트, 스크린샷, 하키, 아이스 스케이팅이(가) 표시된 사진&#10;&#10;자동 생성된 설명">
            <a:extLst>
              <a:ext uri="{FF2B5EF4-FFF2-40B4-BE49-F238E27FC236}">
                <a16:creationId xmlns:a16="http://schemas.microsoft.com/office/drawing/2014/main" id="{A1A97891-5D1D-E7FC-AE32-7CF170D07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2589144"/>
            <a:ext cx="1239455" cy="2685484"/>
          </a:xfrm>
          <a:prstGeom prst="rect">
            <a:avLst/>
          </a:prstGeom>
        </p:spPr>
      </p:pic>
      <p:pic>
        <p:nvPicPr>
          <p:cNvPr id="6" name="그림 5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DF478160-DBDB-EB63-9B36-AF3EC69A70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575" y="2589142"/>
            <a:ext cx="1239454" cy="2685484"/>
          </a:xfrm>
          <a:prstGeom prst="rect">
            <a:avLst/>
          </a:prstGeom>
        </p:spPr>
      </p:pic>
      <p:pic>
        <p:nvPicPr>
          <p:cNvPr id="8" name="그림 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98401EFE-3129-BACD-1432-4CA087769C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449" y="2589142"/>
            <a:ext cx="1239454" cy="2685485"/>
          </a:xfrm>
          <a:prstGeom prst="rect">
            <a:avLst/>
          </a:prstGeom>
        </p:spPr>
      </p:pic>
      <p:pic>
        <p:nvPicPr>
          <p:cNvPr id="10" name="그림 9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3FACBD3B-9051-719C-68F8-894FC37E0D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323" y="2541044"/>
            <a:ext cx="1261653" cy="2733581"/>
          </a:xfrm>
          <a:prstGeom prst="rect">
            <a:avLst/>
          </a:prstGeom>
        </p:spPr>
      </p:pic>
      <p:pic>
        <p:nvPicPr>
          <p:cNvPr id="12" name="그림 11" descr="텍스트, 스크린샷, 휴대 전화, 폰트이(가) 표시된 사진&#10;&#10;자동 생성된 설명">
            <a:extLst>
              <a:ext uri="{FF2B5EF4-FFF2-40B4-BE49-F238E27FC236}">
                <a16:creationId xmlns:a16="http://schemas.microsoft.com/office/drawing/2014/main" id="{90B51C1E-89C1-20AF-E708-231721F452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252" y="2541043"/>
            <a:ext cx="1261653" cy="273358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FC5D6F3-B97A-F279-F81C-9FB7EB915DAE}"/>
              </a:ext>
            </a:extLst>
          </p:cNvPr>
          <p:cNvSpPr txBox="1"/>
          <p:nvPr/>
        </p:nvSpPr>
        <p:spPr>
          <a:xfrm flipH="1">
            <a:off x="1240775" y="1321354"/>
            <a:ext cx="24565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(FRONT: </a:t>
            </a:r>
            <a:r>
              <a:rPr lang="ko-KR" altLang="en-US" sz="2000" dirty="0"/>
              <a:t>측정페이지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265409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B164C-C873-4A26-5A2E-7BC3886C0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127328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현재 진행 상황</a:t>
            </a:r>
            <a:br>
              <a:rPr lang="en-US" altLang="ko-KR" dirty="0"/>
            </a:br>
            <a:endParaRPr lang="ko-KR" altLang="en-US" sz="2000" dirty="0"/>
          </a:p>
        </p:txBody>
      </p:sp>
      <p:pic>
        <p:nvPicPr>
          <p:cNvPr id="5" name="그림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C7BF558A-D35E-A3BE-F62C-CA3EE28520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774" y="2000814"/>
            <a:ext cx="1239455" cy="2685487"/>
          </a:xfrm>
          <a:prstGeom prst="rect">
            <a:avLst/>
          </a:prstGeom>
        </p:spPr>
      </p:pic>
      <p:pic>
        <p:nvPicPr>
          <p:cNvPr id="9" name="그림 8" descr="텍스트, 스크린샷, 휴대 전화, 폰트이(가) 표시된 사진&#10;&#10;자동 생성된 설명">
            <a:extLst>
              <a:ext uri="{FF2B5EF4-FFF2-40B4-BE49-F238E27FC236}">
                <a16:creationId xmlns:a16="http://schemas.microsoft.com/office/drawing/2014/main" id="{5683A2DC-77CC-CCB0-E1B3-B20A7F1144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303" y="2000814"/>
            <a:ext cx="1239455" cy="2685486"/>
          </a:xfrm>
          <a:prstGeom prst="rect">
            <a:avLst/>
          </a:prstGeom>
        </p:spPr>
      </p:pic>
      <p:pic>
        <p:nvPicPr>
          <p:cNvPr id="13" name="그림 12" descr="텍스트, 스크린샷, 휴대 전화, 폰트이(가) 표시된 사진&#10;&#10;자동 생성된 설명">
            <a:extLst>
              <a:ext uri="{FF2B5EF4-FFF2-40B4-BE49-F238E27FC236}">
                <a16:creationId xmlns:a16="http://schemas.microsoft.com/office/drawing/2014/main" id="{F594B4EA-7489-2880-5D08-46DBB15B75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117" y="2000813"/>
            <a:ext cx="1239456" cy="2685487"/>
          </a:xfrm>
          <a:prstGeom prst="rect">
            <a:avLst/>
          </a:prstGeom>
        </p:spPr>
      </p:pic>
      <p:pic>
        <p:nvPicPr>
          <p:cNvPr id="15" name="그림 1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F115DEFE-CA2B-1676-2058-96C1BAC36D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835" y="2000813"/>
            <a:ext cx="1239456" cy="2685487"/>
          </a:xfrm>
          <a:prstGeom prst="rect">
            <a:avLst/>
          </a:prstGeom>
        </p:spPr>
      </p:pic>
      <p:pic>
        <p:nvPicPr>
          <p:cNvPr id="17" name="그림 1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F80AF8D0-BDA2-07E9-5C6E-DC3B3E7608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851" y="1004935"/>
            <a:ext cx="1239455" cy="2685486"/>
          </a:xfrm>
          <a:prstGeom prst="rect">
            <a:avLst/>
          </a:prstGeom>
        </p:spPr>
      </p:pic>
      <p:pic>
        <p:nvPicPr>
          <p:cNvPr id="19" name="그림 18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37E29A2F-F29C-2887-9B2E-C1E39CB179B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291" y="3998805"/>
            <a:ext cx="1239455" cy="26854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6D7B3BB-62CC-CC44-3124-D1B61C19269B}"/>
              </a:ext>
            </a:extLst>
          </p:cNvPr>
          <p:cNvSpPr txBox="1"/>
          <p:nvPr/>
        </p:nvSpPr>
        <p:spPr>
          <a:xfrm flipH="1">
            <a:off x="1240772" y="1321354"/>
            <a:ext cx="4142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(</a:t>
            </a:r>
            <a:r>
              <a:rPr lang="ko-KR" altLang="en-US" sz="2000" dirty="0"/>
              <a:t>분석 페이지 및 운동 가이드 페이지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349709661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20797</TotalTime>
  <Words>150</Words>
  <Application>Microsoft Macintosh PowerPoint</Application>
  <PresentationFormat>화면 슬라이드 쇼(4:3)</PresentationFormat>
  <Paragraphs>20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3" baseType="lpstr">
      <vt:lpstr>Franklin Gothic Book</vt:lpstr>
      <vt:lpstr>자르기</vt:lpstr>
      <vt:lpstr>영상처리를 활용한  운동부하검사 매뉴얼</vt:lpstr>
      <vt:lpstr>WBS  (영상 데이터 분석 및 서버 작업과의 연동 진행 중)</vt:lpstr>
      <vt:lpstr>이전 진행 상황 (로그인 페이지)</vt:lpstr>
      <vt:lpstr>이전 진행 상황 (날짜에 따른 데이터 모듈화)</vt:lpstr>
      <vt:lpstr>이전 진행 상황 (근전도 센서 활용한 영상 데이터 측정)</vt:lpstr>
      <vt:lpstr>현재 진행 상황 (데이터 클래스화 및 라벨링 작업)</vt:lpstr>
      <vt:lpstr>현재 진행 상황 (데이터 클래스화 및 라벨링 작업에 따른 실시간 객체 탐지 및 고도화 진행 중)</vt:lpstr>
      <vt:lpstr>현재 진행 상황 </vt:lpstr>
      <vt:lpstr>현재 진행 상황 </vt:lpstr>
      <vt:lpstr>현재 진행 상황</vt:lpstr>
      <vt:lpstr>예정 사항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주제</dc:title>
  <dc:creator>김종원/_교수_지능IOT융합전공</dc:creator>
  <cp:lastModifiedBy>기원준</cp:lastModifiedBy>
  <cp:revision>24</cp:revision>
  <dcterms:created xsi:type="dcterms:W3CDTF">2024-03-11T02:00:21Z</dcterms:created>
  <dcterms:modified xsi:type="dcterms:W3CDTF">2024-09-12T01:23:28Z</dcterms:modified>
</cp:coreProperties>
</file>

<file path=docProps/thumbnail.jpeg>
</file>